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0" autoAdjust="0"/>
    <p:restoredTop sz="92007" autoAdjust="0"/>
  </p:normalViewPr>
  <p:slideViewPr>
    <p:cSldViewPr>
      <p:cViewPr>
        <p:scale>
          <a:sx n="90" d="100"/>
          <a:sy n="90" d="100"/>
        </p:scale>
        <p:origin x="-53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</a:t>
            </a:r>
            <a:r>
              <a:rPr lang="fr-FR" dirty="0" smtClean="0"/>
              <a:t>vous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991599" cy="4651375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fr-FR" dirty="0" smtClean="0"/>
              <a:t>À quelle heure est-ce que tu te lèves les lundis?</a:t>
            </a:r>
          </a:p>
          <a:p>
            <a:pPr marL="514350" indent="-514350">
              <a:buAutoNum type="arabicParenR"/>
            </a:pPr>
            <a:r>
              <a:rPr lang="fr-FR" dirty="0" smtClean="0"/>
              <a:t>Qu’est-ce que tu prends pour le petit déjeuner?</a:t>
            </a:r>
          </a:p>
          <a:p>
            <a:pPr marL="514350" indent="-514350">
              <a:buAutoNum type="arabicParenR"/>
            </a:pPr>
            <a:r>
              <a:rPr lang="fr-FR" dirty="0" smtClean="0"/>
              <a:t>À quelle heure est-ce que tu arrives à l’école?</a:t>
            </a:r>
          </a:p>
          <a:p>
            <a:pPr marL="514350" indent="-514350">
              <a:buAutoNum type="arabicParenR"/>
            </a:pPr>
            <a:r>
              <a:rPr lang="fr-FR" dirty="0" smtClean="0"/>
              <a:t>Quand est-ce que tu prends le déjeuner?</a:t>
            </a:r>
          </a:p>
          <a:p>
            <a:pPr marL="514350" indent="-514350">
              <a:buAutoNum type="arabicParenR"/>
            </a:pPr>
            <a:r>
              <a:rPr lang="fr-FR" dirty="0" smtClean="0"/>
              <a:t>À quelle heure est-ce que tu te couches?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1164</TotalTime>
  <Words>82</Words>
  <Application>Microsoft Macintosh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Theme16</vt:lpstr>
      <vt:lpstr>Français 3 – Unité 3</vt:lpstr>
      <vt:lpstr>À vous la parole!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90</cp:revision>
  <dcterms:created xsi:type="dcterms:W3CDTF">2006-02-03T00:08:49Z</dcterms:created>
  <dcterms:modified xsi:type="dcterms:W3CDTF">2014-02-24T15:53:45Z</dcterms:modified>
</cp:coreProperties>
</file>